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714712" y="357166"/>
            <a:ext cx="5429288" cy="550072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Водка — самый распространенный алкогольный напиток в мире. Ежегодно ее выпивается более 5 млрд. литров. А 31 января празднуется день рождения водки — именно в этот день в 1865 году Дмитрий Менделеев защитил свою докторскую диссертацию «О соединении спирта с водой».</a:t>
            </a:r>
          </a:p>
          <a:p>
            <a:pPr algn="ctr"/>
            <a:r>
              <a:rPr lang="ru-RU" sz="1500" dirty="0" smtClean="0"/>
              <a:t>Алкоголь оказывает негативное влияние на интеллект, подавляя работу мозга. Если употреблять горячительные напитки на регулярной основе, интеллект постоянно будет иметь заниженные показатели.</a:t>
            </a:r>
          </a:p>
          <a:p>
            <a:pPr algn="ctr"/>
            <a:r>
              <a:rPr lang="ru-RU" sz="1500" dirty="0" smtClean="0"/>
              <a:t>Длительность жизни регулярно употребляющего алкоголь человека сильно сокращается. Пьющие люди живут в среднем на 10-15 лет меньше.</a:t>
            </a:r>
          </a:p>
          <a:p>
            <a:pPr algn="ctr"/>
            <a:r>
              <a:rPr lang="ru-RU" sz="1500" dirty="0" smtClean="0"/>
              <a:t>Алкоголь вызывает сильное привыкание. Даже употребление его в малых, «умеренных» дозах грозит вызвать сильную зависимость.</a:t>
            </a:r>
            <a:endParaRPr lang="ru-RU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7"/>
            <a:ext cx="40719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Юрисконсульт</dc:creator>
  <cp:lastModifiedBy>Юрисконсульт</cp:lastModifiedBy>
  <cp:revision>1</cp:revision>
  <dcterms:created xsi:type="dcterms:W3CDTF">2023-10-02T09:03:10Z</dcterms:created>
  <dcterms:modified xsi:type="dcterms:W3CDTF">2023-10-02T09:13:08Z</dcterms:modified>
</cp:coreProperties>
</file>